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89"/>
  </p:notesMasterIdLst>
  <p:handoutMasterIdLst>
    <p:handoutMasterId r:id="rId90"/>
  </p:handoutMasterIdLst>
  <p:sldIdLst>
    <p:sldId id="267" r:id="rId3"/>
    <p:sldId id="273" r:id="rId4"/>
    <p:sldId id="272" r:id="rId5"/>
    <p:sldId id="510" r:id="rId6"/>
    <p:sldId id="755" r:id="rId7"/>
    <p:sldId id="756" r:id="rId8"/>
    <p:sldId id="757" r:id="rId9"/>
    <p:sldId id="759" r:id="rId10"/>
    <p:sldId id="760" r:id="rId11"/>
    <p:sldId id="838" r:id="rId12"/>
    <p:sldId id="839" r:id="rId13"/>
    <p:sldId id="762" r:id="rId14"/>
    <p:sldId id="763" r:id="rId15"/>
    <p:sldId id="765" r:id="rId16"/>
    <p:sldId id="766" r:id="rId17"/>
    <p:sldId id="767" r:id="rId18"/>
    <p:sldId id="768" r:id="rId19"/>
    <p:sldId id="769" r:id="rId20"/>
    <p:sldId id="770" r:id="rId21"/>
    <p:sldId id="771" r:id="rId22"/>
    <p:sldId id="772" r:id="rId23"/>
    <p:sldId id="773" r:id="rId24"/>
    <p:sldId id="774" r:id="rId25"/>
    <p:sldId id="775" r:id="rId26"/>
    <p:sldId id="840" r:id="rId27"/>
    <p:sldId id="776" r:id="rId28"/>
    <p:sldId id="777" r:id="rId29"/>
    <p:sldId id="778" r:id="rId30"/>
    <p:sldId id="779" r:id="rId31"/>
    <p:sldId id="780" r:id="rId32"/>
    <p:sldId id="781" r:id="rId33"/>
    <p:sldId id="782" r:id="rId34"/>
    <p:sldId id="783" r:id="rId35"/>
    <p:sldId id="784" r:id="rId36"/>
    <p:sldId id="785" r:id="rId37"/>
    <p:sldId id="712" r:id="rId38"/>
    <p:sldId id="690" r:id="rId39"/>
    <p:sldId id="786" r:id="rId40"/>
    <p:sldId id="787" r:id="rId41"/>
    <p:sldId id="788" r:id="rId42"/>
    <p:sldId id="789" r:id="rId43"/>
    <p:sldId id="790" r:id="rId44"/>
    <p:sldId id="791" r:id="rId45"/>
    <p:sldId id="792" r:id="rId46"/>
    <p:sldId id="793" r:id="rId47"/>
    <p:sldId id="794" r:id="rId48"/>
    <p:sldId id="795" r:id="rId49"/>
    <p:sldId id="796" r:id="rId50"/>
    <p:sldId id="797" r:id="rId51"/>
    <p:sldId id="798" r:id="rId52"/>
    <p:sldId id="799" r:id="rId53"/>
    <p:sldId id="800" r:id="rId54"/>
    <p:sldId id="801" r:id="rId55"/>
    <p:sldId id="802" r:id="rId56"/>
    <p:sldId id="803" r:id="rId57"/>
    <p:sldId id="804" r:id="rId58"/>
    <p:sldId id="841" r:id="rId59"/>
    <p:sldId id="805" r:id="rId60"/>
    <p:sldId id="806" r:id="rId61"/>
    <p:sldId id="807" r:id="rId62"/>
    <p:sldId id="808" r:id="rId63"/>
    <p:sldId id="810" r:id="rId64"/>
    <p:sldId id="811" r:id="rId65"/>
    <p:sldId id="842" r:id="rId66"/>
    <p:sldId id="812" r:id="rId67"/>
    <p:sldId id="813" r:id="rId68"/>
    <p:sldId id="817" r:id="rId69"/>
    <p:sldId id="818" r:id="rId70"/>
    <p:sldId id="819" r:id="rId71"/>
    <p:sldId id="820" r:id="rId72"/>
    <p:sldId id="814" r:id="rId73"/>
    <p:sldId id="821" r:id="rId74"/>
    <p:sldId id="822" r:id="rId75"/>
    <p:sldId id="823" r:id="rId76"/>
    <p:sldId id="843" r:id="rId77"/>
    <p:sldId id="824" r:id="rId78"/>
    <p:sldId id="828" r:id="rId79"/>
    <p:sldId id="829" r:id="rId80"/>
    <p:sldId id="830" r:id="rId81"/>
    <p:sldId id="815" r:id="rId82"/>
    <p:sldId id="831" r:id="rId83"/>
    <p:sldId id="833" r:id="rId84"/>
    <p:sldId id="834" r:id="rId85"/>
    <p:sldId id="835" r:id="rId86"/>
    <p:sldId id="836" r:id="rId87"/>
    <p:sldId id="837" r:id="rId8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1386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7/31/2020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7/31/2020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7/31/2020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7/31/2020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7/31/2020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:8001/abcd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hyperlink" Target="https://github.com/coreybutler/nvm-windows/releases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15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07A0C-EF80-44F0-BD35-B729FC8E4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" y="0"/>
            <a:ext cx="9119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sanitize-html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XSS(Cross Site Scripting)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공격 방어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sanitize-html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허용하지 않은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html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입력을 막음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아래처럼 빈 문자열로 치환됨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4AD2BC-F137-46F6-B56B-0BFAFB5F0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470" y="2822142"/>
            <a:ext cx="54387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4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csurf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CSRF(Cross Site Request Forgery)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공격 방어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csurf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csrfToken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생성해서 프런트로 보내주고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쿠키로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등록 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csrfToken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같이 받아 일치하는지 비교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23B57-7811-4ECD-AB7C-E6D684AC1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3057912"/>
            <a:ext cx="41052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pm2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원활한 서버 운영을 위한 패키지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서버가 에러로 인해 꺼졌을 때 서버를 다시 켜 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멀티 프로세싱 지원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프로세스 수를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이상으로 늘릴 수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요청을 프로세스들에 고르게 분배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프로세스간 서버의 메모리 같은 자원 공유 불가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극복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memcached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메모리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메모리를 별도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저장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3503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pm2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전역 설치 후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명령어 사용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스크립트 수정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pm2 start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파일명으로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F95E19-8513-4293-8D41-001279D3A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673" y="1779049"/>
            <a:ext cx="1143000" cy="647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6F03D4-593E-476D-87C0-B44395EEA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673" y="3222467"/>
            <a:ext cx="5467350" cy="476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B0E9D9-501C-45B2-86E0-25B5114FB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003" y="3718439"/>
            <a:ext cx="1247775" cy="685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77B101-ED65-4EA7-9FFE-FECE24CAC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10" y="4494435"/>
            <a:ext cx="81438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36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프로세스 목록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list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프로세스 목록 확인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프로세스가 백그라운드로 돌아가기 때문에 콘솔에 다른 명령어 입력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F5856D-70AF-4680-B9B2-0E01B58B8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782" y="4445402"/>
            <a:ext cx="6791325" cy="1400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ECD1AD-C8D0-47BB-AEC9-49A69DFF1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127082"/>
            <a:ext cx="6719933" cy="18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pm2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멀티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프로세싱하기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start [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파일명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]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–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i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[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프로세스 수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]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명령어로 멀티 프로세싱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 수에 원하는 프로세스의 수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CPU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코어 개수만큼 생성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-1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CPU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코어 개수보다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적게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하나의 프로세스를 노드 외의 작업 수행을 위해 풀어주는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4C6049-CDC9-4714-9B87-21DFB1F75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825" y="2852930"/>
            <a:ext cx="6841836" cy="30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6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종료 후 멀티 프로세싱 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kill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프로세스 전체 종료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재시작하면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프로세스가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CPU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코어 개수만큼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418744-8DFE-4543-A939-E60C5A5B5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19" y="1681067"/>
            <a:ext cx="2743200" cy="8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E24E80-7742-4277-8C0E-535DCA7DF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82" y="3138896"/>
            <a:ext cx="81819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프로세스 모니터링하기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pm2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monit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프로세스 모니터링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프로세스별로 로그를 실시간으로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ECE4AF-B485-4B9D-AF54-5C5C559CC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771" y="1662474"/>
            <a:ext cx="1743075" cy="847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1E1C26-4945-460D-BD96-A5FD5B073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52" y="2913533"/>
            <a:ext cx="7652179" cy="30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15.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console.log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console.error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대체하기 위한 모듈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두 메서드는 휘발성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로그를 파일에 기록하는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윈스턴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설치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logger.js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3EEA59-33BF-4254-9D08-0F73D372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800350"/>
            <a:ext cx="2009775" cy="962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B0BAB9-49D5-4D68-9D62-00D1410CE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611" y="2800350"/>
            <a:ext cx="4982104" cy="40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6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16.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createLogger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로거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인스턴스를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level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로그의 심각도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(error, warn, info, verbose, debug, silly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중요도 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info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고른 경우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info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심각한 단계 로그도 같이 기록됨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format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로그의 형식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(json, label, timestamp,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printf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combine, simple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 지원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기본적으로는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기록하지만 로그 시간을 표시하려면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timestamp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쓰는 게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로그 저장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transports.File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파일로 저장한다는 뜻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new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transports.Console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콘솔에 출력한다는 뜻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filename(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level(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심각도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254261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15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69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서비스 운영을 위한 패키지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15.2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Git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과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GitHub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15.3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AWS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시작하기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AWS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에 배포하기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15.5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GCP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시작하기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15.6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GCP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에 배포하기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17.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적용하기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연결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519129-949B-49D3-8A0D-DD201D2CC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61751"/>
            <a:ext cx="5530272" cy="502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7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18.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winston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로그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run dev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개발용 서버 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2"/>
              </a:rPr>
              <a:t>http://localhost:8001/abcd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각각의 로그가 파일에 기록됨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로그가 저장되어 관리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winston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-daily-rotate-file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패키지로 날짜별로 관리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FF5A0-DF48-4052-A0B9-6907635DA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449681"/>
            <a:ext cx="4482687" cy="18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4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19. helmet,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hpp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보안 관리하기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모든 취약점을 방어해주진 않지만 실무에서 필수인 패키지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 환경일 때만 사용하면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E7AD-7A32-43BC-9A1A-036148762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5" y="1758397"/>
            <a:ext cx="1466257" cy="6283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29A7B5-D399-4AAE-8BE9-112B258FB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105" y="2754089"/>
            <a:ext cx="3540438" cy="35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20. connect-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멀티 프로세스간 메모리 공유를 위해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connect-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익스프레스와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레디스를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연결해줌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redislabs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웹사이트 접속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LOGIN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5DD86-1D67-4F31-91AB-F93B8B54F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779" y="2155462"/>
            <a:ext cx="2705100" cy="819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64D358-C619-4148-AC66-724EB495F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138" y="3371393"/>
            <a:ext cx="5420500" cy="34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7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21.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redislabs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회원가입하기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Get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Started Free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클릭해서 회원가입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062170-5D98-4A0F-A429-B509FCC67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73611"/>
            <a:ext cx="6915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3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22.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redislabs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인증 이메일에서 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Activate Now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43841-4B06-4C36-BBD6-CA316D9ED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816004"/>
            <a:ext cx="4695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23.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클라우드 호스팅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Cloud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버튼 선택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개인 정보 입력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Continue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D9C6F5-8C71-4BA6-A5E7-C0B82F3AB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607" y="2218492"/>
            <a:ext cx="3954831" cy="3745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E3D437-0305-42B7-86EE-437DF6C10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24" y="1714500"/>
            <a:ext cx="8105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68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24.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subscription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Create your subscription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버튼 클릭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1346A-853D-4E0C-8259-B83CB01DF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657350"/>
            <a:ext cx="7239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7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25. Subscription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Free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요금제 선택 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Subscription Name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node-deploy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설정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5E6DC9-694E-4CE8-A7A0-867EBD417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5184630" cy="18676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AAD6D6-2B03-40B0-9985-7305CDA52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287" y="3559029"/>
            <a:ext cx="5472665" cy="32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3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26.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데이터베이스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데이터베이스 이름을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node-deploy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생성하고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Activate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버튼을 누름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AAF82-ACE9-40F4-B1AB-332A44D92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73611"/>
            <a:ext cx="7005132" cy="40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7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15.1 </a:t>
            </a:r>
            <a:r>
              <a:rPr lang="ko-KR" altLang="en-US" dirty="0"/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27.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레디스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호스팅 생성 완료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Endpoint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Redis password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복사해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.env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붙여 넣기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endpoint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host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port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분리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ECEF30-9B2B-4CBA-A5CD-7C1707203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314" y="2127659"/>
            <a:ext cx="4115577" cy="30758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C8C2D0-2F9B-4217-93F7-2A251AD24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694" y="5203510"/>
            <a:ext cx="4115577" cy="15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0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28. connect-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redis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879503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 express-session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미들웨어 부분에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store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속성 추가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RedisStore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생성자의 인스턴스를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store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속성에 등록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서버를 껐다 켜도 로그인이 유지됨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D1142B-2EC2-4785-836A-1E9BC905E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712" y="1355147"/>
            <a:ext cx="2818669" cy="8353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D5B545-ED70-4EE1-B35E-3318F0BF1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716" y="2369102"/>
            <a:ext cx="3563918" cy="26984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5C8460-02C8-449B-82E8-A1408E35F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724" y="5084762"/>
            <a:ext cx="81629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98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29.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nvm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 버전을 업데이트하기 위한 패키지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윈도에서는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-installer,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리눅스나 맥에서는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패키지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384116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30.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nvm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-installer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https://github.com/coreybutler/nvm-windows/releases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nvm-setup.zip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내려받고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압축 해제 후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노드 버전 확인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instal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버전 설치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nvm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install latest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최신 버전 설치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BDA23A-6E99-4E9A-8D9A-2959B81B3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1" y="2485738"/>
            <a:ext cx="3802062" cy="10046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AD9F15-7E2A-493C-88E8-BDB1BB47F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0" y="3490383"/>
            <a:ext cx="4838987" cy="31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79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31.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nvm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-installer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노드 버전 바꾸기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nvm</a:t>
            </a:r>
            <a:r>
              <a:rPr lang="en-US" altLang="ko-KR" dirty="0"/>
              <a:t> use [</a:t>
            </a:r>
            <a:r>
              <a:rPr lang="ko-KR" altLang="en-US" dirty="0" err="1"/>
              <a:t>버전명</a:t>
            </a:r>
            <a:r>
              <a:rPr lang="en-US" altLang="ko-KR" dirty="0"/>
              <a:t>]</a:t>
            </a:r>
            <a:r>
              <a:rPr lang="ko-KR" altLang="en-US" dirty="0"/>
              <a:t>으로 </a:t>
            </a:r>
            <a:r>
              <a:rPr lang="ko-KR" altLang="en-US" dirty="0" err="1"/>
              <a:t>사용하고픈</a:t>
            </a:r>
            <a:r>
              <a:rPr lang="ko-KR" altLang="en-US" dirty="0"/>
              <a:t> 버전 입력</a:t>
            </a:r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DD999E-8D08-44D0-830C-7B89A98A4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3009900" cy="923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1216DA-7B53-4EB7-B13E-ED07F89BD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09" y="2738823"/>
            <a:ext cx="30099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04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맥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리눅스에서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노드 업데이트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을 전역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sudo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npm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–g n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현재 노드 버전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버전으로  새 버전 설치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F51B1E-EDCF-4479-83B9-687A2810C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726267"/>
            <a:ext cx="2238375" cy="1104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AEAE0C-1259-4DB5-AB92-42DEB56EA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3855353"/>
            <a:ext cx="18097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6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15.2 Git</a:t>
            </a:r>
            <a:r>
              <a:rPr lang="ko-KR" altLang="en-US" dirty="0"/>
              <a:t>과 </a:t>
            </a:r>
            <a:r>
              <a:rPr lang="en-US" altLang="ko-KR" dirty="0"/>
              <a:t>GitHub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475402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Git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소스코드 관리하기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소스 코드가 수정될 때마다 직접 업로드하는 게 성가심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협업할 때도 서로 코드가 달라서 충돌이 발생하는 경우가 발생함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분산형 버전 관리 시스템을 많이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으로부터 업로드한 소스 코드를 서버에 저장할 수 있는 원격 저장소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사람이 코드를 공동 관리할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1708094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Git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https://git-scm.com/downloads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FD3122-2152-4FC4-87D1-698097443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758397"/>
            <a:ext cx="5875914" cy="463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53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 파일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모든 선택 사항에서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Next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버튼을 눌러 넘어간 뒤 마지막으로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Install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D26DE1-6AE7-4C6F-A303-1051BECE1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931218"/>
            <a:ext cx="3402316" cy="2850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1A8880-EA7E-485A-9B48-C9E02AC05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076" y="1926609"/>
            <a:ext cx="3585858" cy="30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 서비스 배포 준비하기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서비스 개발 시에는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localhost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결과를 바로 볼 수 있었음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혼자만 볼 수 있기에 다른 사람에게 공개하는 과정이 필요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9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NodeBird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앱을 배포해볼 것임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배포를 위한 사전 작업 방법에 대해 알아봄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실행 관리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내역 관리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보안 위협 대처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AWS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GCP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배포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git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명령어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콘솔에서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--version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입력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제대로 나오면 설치 성공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gitignore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으로 소스 관리하지 않을 파일과 디렉터리 등록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000C4-4F46-4C9D-8EF3-CE3052F9B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2835"/>
            <a:ext cx="2857500" cy="1114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A66AAC-EA72-4EDB-B76E-C206C0F46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583" y="3270298"/>
            <a:ext cx="1419225" cy="1676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F247F2-367B-4933-B751-107963560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58" y="4946698"/>
            <a:ext cx="6904206" cy="17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79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GitHub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github.com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접속하여 회원가입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상단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Sign up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버튼으로 회원가입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Sign 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로그인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0C6AF4-2F9A-4EF2-8464-940773054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543" y="2135471"/>
            <a:ext cx="7010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21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GitHub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회원가입하기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사용자명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(Username),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이메일 주소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(Email),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비밀번호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(Password)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입력 후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Create an account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41FE1-E669-42B4-B853-9A28BD5F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442" y="1988824"/>
            <a:ext cx="4183375" cy="48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1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7.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플랜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무료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Plan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선택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(Choose Free)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이후에 나오는 설문 조사는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Skip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FF735F-4F16-40F5-AD38-E4B0C6FDD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700" y="2076787"/>
            <a:ext cx="3979475" cy="46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15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이메일 인증하기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이메일로 도착한 인증 메일 절차 수행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AF735D-999E-477B-9604-1841C6552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276860"/>
            <a:ext cx="66103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65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9.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리포지터리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리포지터리의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이름은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node-deploy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 하고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Create repository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버튼 클릭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A2BA6-0082-4C66-87BD-30CF69DB1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647" y="1813167"/>
            <a:ext cx="6484192" cy="468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6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10.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리포지터리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생성 완료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 완료 화면 확인 후 콘솔로 이동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CCD9E4-8200-4182-A24A-C3E7CE6A5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039" y="1758397"/>
            <a:ext cx="6613953" cy="49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09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프로젝트에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nodebird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프로젝트로 이동 후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init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명령어 입력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2F68BC-B1C2-42B6-85FB-13CADEFFB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55" y="1758397"/>
            <a:ext cx="74961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82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12.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모든 파일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추가하기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</a:t>
            </a:r>
            <a:r>
              <a:rPr lang="en-US" altLang="ko-KR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gitignore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 적힌 것을 제외한 모든 파일이 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관리 대상이 됨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(.)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모든 파일을 의미함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AA974-2393-417D-8FDD-D72C657A5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2165679"/>
            <a:ext cx="7207899" cy="18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13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13.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소스 코드 커밋하기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사용자 정보를 설정한 후 소스 코드 </a:t>
            </a:r>
            <a:r>
              <a:rPr lang="ko-KR" altLang="en-US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커밋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상태 저장</a:t>
            </a:r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696357-0362-4B36-B290-016C202FC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41422"/>
            <a:ext cx="59245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morgan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개발용으로 설정된 익스프레스 미들웨어를 배포용으로 전환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process.env.NODE_ENV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배포 환경인지 개발 환경인지를 판단할 수 있는 환경 변수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 환경일 때는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combined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많은 사용자 정보를 로그로 남김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NODE_ENV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뒤에 나오는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cross-env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설정해줌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D6EA1A-8841-44E1-BB0B-6D70E1CE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68" y="2824162"/>
            <a:ext cx="34194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44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14.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주소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아이디와 비밀번호 부분을 자신의 것으로 대체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18DAA2-144C-4D57-8521-9395A9C2A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7" y="1900607"/>
            <a:ext cx="7328177" cy="22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15. GitHub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코드 올리기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git push origin master </a:t>
            </a:r>
            <a:r>
              <a:rPr lang="ko-KR" altLang="en-US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입력</a:t>
            </a:r>
            <a:endParaRPr lang="en-US" altLang="ko-KR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 코드가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올라간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15.2 Git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GitHub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E70AA9-BBEF-43A6-8BAB-8E4D15000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59" y="2397173"/>
            <a:ext cx="3966220" cy="21839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CC4AF3-4BD3-4288-861E-7FAFDB837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215" y="2397173"/>
            <a:ext cx="4313236" cy="37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44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52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15.3 AWS </a:t>
            </a:r>
            <a:r>
              <a:rPr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1131507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AWS </a:t>
            </a:r>
            <a:r>
              <a:rPr lang="ko-KR" altLang="en-US" dirty="0">
                <a:solidFill>
                  <a:schemeClr val="tx1"/>
                </a:solidFill>
              </a:rPr>
              <a:t>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aws.amazon.com/ko</a:t>
            </a:r>
            <a:r>
              <a:rPr lang="ko-KR" altLang="en-US" dirty="0"/>
              <a:t>에 접속해서 회원가입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46ED82-8125-43D0-BE04-C374ECD11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758397"/>
            <a:ext cx="75723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92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AWS </a:t>
            </a:r>
            <a:r>
              <a:rPr lang="ko-KR" altLang="en-US" dirty="0">
                <a:solidFill>
                  <a:schemeClr val="tx1"/>
                </a:solidFill>
              </a:rPr>
              <a:t>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이메일 주소</a:t>
            </a:r>
            <a:r>
              <a:rPr lang="en-US" altLang="ko-KR" dirty="0"/>
              <a:t>, </a:t>
            </a:r>
            <a:r>
              <a:rPr lang="ko-KR" altLang="en-US" dirty="0"/>
              <a:t>암호</a:t>
            </a:r>
            <a:r>
              <a:rPr lang="en-US" altLang="ko-KR" dirty="0"/>
              <a:t>, </a:t>
            </a:r>
            <a:r>
              <a:rPr lang="ko-KR" altLang="en-US" dirty="0"/>
              <a:t>암호 확인</a:t>
            </a:r>
            <a:r>
              <a:rPr lang="en-US" altLang="ko-KR" dirty="0"/>
              <a:t>, </a:t>
            </a:r>
            <a:r>
              <a:rPr lang="ko-KR" altLang="en-US" dirty="0"/>
              <a:t>계정 이름 입력 후 계속 버튼 클릭</a:t>
            </a:r>
            <a:endParaRPr lang="en-US" altLang="ko-KR" dirty="0"/>
          </a:p>
          <a:p>
            <a:pPr lvl="1"/>
            <a:r>
              <a:rPr lang="ko-KR" altLang="en-US" dirty="0"/>
              <a:t>연락처 정보도 입력</a:t>
            </a:r>
            <a:r>
              <a:rPr lang="en-US" altLang="ko-KR" dirty="0"/>
              <a:t>(</a:t>
            </a:r>
            <a:r>
              <a:rPr lang="ko-KR" altLang="en-US" dirty="0"/>
              <a:t>이름과 주소는 영어로</a:t>
            </a:r>
            <a:r>
              <a:rPr lang="en-US" altLang="ko-KR" dirty="0"/>
              <a:t>, </a:t>
            </a:r>
            <a:r>
              <a:rPr lang="ko-KR" altLang="en-US" dirty="0"/>
              <a:t>전화번호는 </a:t>
            </a:r>
            <a:r>
              <a:rPr lang="en-US" altLang="ko-KR" dirty="0"/>
              <a:t>01012345678</a:t>
            </a:r>
            <a:r>
              <a:rPr lang="ko-KR" altLang="en-US" dirty="0"/>
              <a:t>이면</a:t>
            </a:r>
            <a:r>
              <a:rPr lang="en-US" altLang="ko-KR" dirty="0"/>
              <a:t> 821012345678</a:t>
            </a:r>
            <a:r>
              <a:rPr lang="ko-KR" altLang="en-US" dirty="0"/>
              <a:t>로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7E4D7B-3D97-4223-92D3-F7B34C1B3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10" y="2292805"/>
            <a:ext cx="4162629" cy="44778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C5A05F-E9CF-459B-8630-1ACC99D15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3173" y="2280087"/>
            <a:ext cx="4162629" cy="44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5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AWS</a:t>
            </a:r>
            <a:r>
              <a:rPr lang="ko-KR" altLang="en-US" dirty="0">
                <a:solidFill>
                  <a:schemeClr val="tx1"/>
                </a:solidFill>
              </a:rPr>
              <a:t>에 결제 정보 입력하기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신용카드 정보 입력하면 </a:t>
            </a:r>
            <a:r>
              <a:rPr lang="en-US" altLang="ko-KR" dirty="0"/>
              <a:t>1</a:t>
            </a:r>
            <a:r>
              <a:rPr lang="ko-KR" altLang="en-US" dirty="0"/>
              <a:t>달러가 결제됨</a:t>
            </a:r>
            <a:r>
              <a:rPr lang="en-US" altLang="ko-KR" dirty="0"/>
              <a:t>(</a:t>
            </a:r>
            <a:r>
              <a:rPr lang="ko-KR" altLang="en-US" dirty="0"/>
              <a:t>본인 확인 후 환불됨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8DBA42-5E1F-45B4-8694-158410958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50" y="1734078"/>
            <a:ext cx="5242237" cy="50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4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AWS</a:t>
            </a:r>
            <a:r>
              <a:rPr lang="ko-KR" altLang="en-US" dirty="0">
                <a:solidFill>
                  <a:schemeClr val="tx1"/>
                </a:solidFill>
              </a:rPr>
              <a:t> 전화 번호 </a:t>
            </a:r>
            <a:r>
              <a:rPr lang="ko-KR" altLang="en-US" dirty="0" err="1">
                <a:solidFill>
                  <a:schemeClr val="tx1"/>
                </a:solidFill>
              </a:rPr>
              <a:t>확인받기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010</a:t>
            </a:r>
            <a:r>
              <a:rPr lang="ko-KR" altLang="en-US" dirty="0"/>
              <a:t>대신 </a:t>
            </a:r>
            <a:r>
              <a:rPr lang="en-US" altLang="ko-KR" dirty="0"/>
              <a:t>10</a:t>
            </a:r>
            <a:r>
              <a:rPr lang="ko-KR" altLang="en-US" dirty="0"/>
              <a:t>을 입력해서 </a:t>
            </a:r>
            <a:r>
              <a:rPr lang="ko-KR" altLang="en-US" dirty="0" err="1"/>
              <a:t>인증받기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8023B0-9E13-4E74-825C-374E4CA9E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15" y="1657350"/>
            <a:ext cx="61150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0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지원 플랜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무료를 선택하기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B71CCB-8331-43D6-832F-DBDC865FA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043" y="1790436"/>
            <a:ext cx="5587879" cy="4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9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콘솔에 로그인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콘솔에 로그인</a:t>
            </a:r>
            <a:r>
              <a:rPr lang="en-US" altLang="ko-KR" dirty="0"/>
              <a:t> </a:t>
            </a:r>
            <a:r>
              <a:rPr lang="ko-KR" altLang="en-US" dirty="0"/>
              <a:t>선택하여 로그인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D6D5F6-975A-45B0-9BFF-ABE75ED6F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426" y="1700790"/>
            <a:ext cx="4723774" cy="2006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4E3C29-8037-42CC-A742-4F272B8B8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426" y="3707478"/>
            <a:ext cx="4166714" cy="310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6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en-US" altLang="ko-KR" dirty="0" err="1">
                <a:solidFill>
                  <a:schemeClr val="tx1"/>
                </a:solidFill>
              </a:rPr>
              <a:t>Lightsail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간단하게 노드 서비스를 배포할 수 있는 </a:t>
            </a:r>
            <a:r>
              <a:rPr lang="en-US" altLang="ko-KR" dirty="0" err="1"/>
              <a:t>Lightsail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DABBE-EFF9-4C25-99AC-3AF0B2F63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7" y="1801087"/>
            <a:ext cx="7515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8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express-session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설정들을 배포용과 개발용으로 분기 처리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production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 때는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proxy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true, secure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https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적용할 경우에만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secure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앞에 다른 서버를 두었을 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proxy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true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8EF53-C3CF-4E46-86B3-6A7BEF21F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50" y="2803283"/>
            <a:ext cx="3409950" cy="281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F45270-EE10-4BE7-B96B-01F6B2E46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" y="5612197"/>
            <a:ext cx="24574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04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en-US" altLang="ko-KR" dirty="0" err="1">
                <a:solidFill>
                  <a:schemeClr val="tx1"/>
                </a:solidFill>
              </a:rPr>
              <a:t>Lightsail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인스턴스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인스턴스 생성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2F271-2A22-439B-AC4D-B573F6262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93" y="1816004"/>
            <a:ext cx="7505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43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en-US" altLang="ko-KR" dirty="0" err="1">
                <a:solidFill>
                  <a:schemeClr val="tx1"/>
                </a:solidFill>
              </a:rPr>
              <a:t>Lightsail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위치는 가까운 곳일 수록 속도에 이점이 있음</a:t>
            </a:r>
            <a:r>
              <a:rPr lang="en-US" altLang="ko-KR" dirty="0"/>
              <a:t>, Linux</a:t>
            </a:r>
            <a:r>
              <a:rPr lang="ko-KR" altLang="en-US" dirty="0"/>
              <a:t>와 </a:t>
            </a:r>
            <a:r>
              <a:rPr lang="en-US" altLang="ko-KR" dirty="0"/>
              <a:t>Node.js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82CC6-379D-42F8-9CE4-B51111DFC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607" y="1781544"/>
            <a:ext cx="6749385" cy="50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87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인스턴스 계획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첫 달은 무료이므로 </a:t>
            </a:r>
            <a:r>
              <a:rPr lang="en-US" altLang="ko-KR" dirty="0"/>
              <a:t>$5 </a:t>
            </a:r>
            <a:r>
              <a:rPr lang="ko-KR" altLang="en-US" dirty="0"/>
              <a:t>인스턴스 선택</a:t>
            </a:r>
            <a:r>
              <a:rPr lang="en-US" altLang="ko-KR" dirty="0"/>
              <a:t>, </a:t>
            </a:r>
            <a:r>
              <a:rPr lang="ko-KR" altLang="en-US" dirty="0"/>
              <a:t>나중에 제거해야 </a:t>
            </a:r>
            <a:r>
              <a:rPr lang="ko-KR" altLang="en-US" dirty="0" err="1"/>
              <a:t>과금되지</a:t>
            </a:r>
            <a:r>
              <a:rPr lang="ko-KR" altLang="en-US" dirty="0"/>
              <a:t> 않음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B46421-92E9-408B-9293-DA31D00D7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1741382"/>
            <a:ext cx="6624132" cy="51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6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ko-KR" altLang="en-US" dirty="0">
                <a:solidFill>
                  <a:schemeClr val="tx1"/>
                </a:solidFill>
              </a:rPr>
              <a:t>인스턴스 생성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생성된 인스턴스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68A2ED-314C-49A9-9CDE-3CA345763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" y="1906356"/>
            <a:ext cx="4120883" cy="35388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E8C15F-B281-4783-B450-FBBD31F0A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256" y="1906355"/>
            <a:ext cx="4735672" cy="427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63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인스턴스 삭제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첫 달만 무료이므로 사용하지 않을 것이면 삭제해야 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15.3 AWS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6E0FFD-97C0-44FF-B248-0E6EB8EA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4"/>
            <a:ext cx="57531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66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15.4 AWS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배포하기</a:t>
            </a:r>
          </a:p>
        </p:txBody>
      </p:sp>
    </p:spTree>
    <p:extLst>
      <p:ext uri="{BB962C8B-B14F-4D97-AF65-F5344CB8AC3E}">
        <p14:creationId xmlns:p14="http://schemas.microsoft.com/office/powerpoint/2010/main" val="3617572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SSH </a:t>
            </a:r>
            <a:r>
              <a:rPr lang="ko-KR" altLang="en-US" dirty="0">
                <a:solidFill>
                  <a:schemeClr val="tx1"/>
                </a:solidFill>
              </a:rPr>
              <a:t>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SSH</a:t>
            </a:r>
            <a:r>
              <a:rPr lang="ko-KR" altLang="en-US" dirty="0"/>
              <a:t>를 사용하여 연결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54A534-43C1-4F65-9254-8C444C3C8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1824191"/>
            <a:ext cx="7085661" cy="49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05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LightSail </a:t>
            </a:r>
            <a:r>
              <a:rPr lang="ko-KR" altLang="en-US" dirty="0">
                <a:solidFill>
                  <a:schemeClr val="tx1"/>
                </a:solidFill>
              </a:rPr>
              <a:t>콘솔 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콘솔 명령어로 명령 실행</a:t>
            </a:r>
            <a:endParaRPr lang="en-US" altLang="ko-KR" dirty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장의 방식대로 </a:t>
            </a:r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E7579F-BBD4-42DE-9D67-4361A382D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2276860"/>
            <a:ext cx="73628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4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GitHub</a:t>
            </a:r>
            <a:r>
              <a:rPr lang="ko-KR" altLang="en-US" dirty="0">
                <a:solidFill>
                  <a:schemeClr val="tx1"/>
                </a:solidFill>
              </a:rPr>
              <a:t>에서 소스 </a:t>
            </a:r>
            <a:r>
              <a:rPr lang="ko-KR" altLang="en-US" dirty="0" err="1">
                <a:solidFill>
                  <a:schemeClr val="tx1"/>
                </a:solidFill>
              </a:rPr>
              <a:t>내려받기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clone </a:t>
            </a:r>
            <a:r>
              <a:rPr lang="ko-KR" altLang="en-US" dirty="0"/>
              <a:t>명령어로 소스 </a:t>
            </a:r>
            <a:r>
              <a:rPr lang="ko-KR" altLang="en-US" dirty="0" err="1"/>
              <a:t>내려받기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A9D48-9147-4D92-947A-49BE5C212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58769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13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LightSail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기존의 아파치 서버 종료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 프로젝트 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B8FB8A-AAB2-486E-9F48-3F16B8A25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08559"/>
            <a:ext cx="4867275" cy="194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D7B089-D431-4916-A9DC-E3BE5B40D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4316003"/>
            <a:ext cx="40767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3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sequelize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시퀄라이즈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설정도 하드코딩 대신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process.env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변경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변수를 사용할 수 없으므로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설정 파일로 써야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config.json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지우고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config.js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64311F-69A1-4993-8AA3-A0700D8B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430924"/>
            <a:ext cx="2419494" cy="32560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8391A6-A446-4BE8-A079-CC2735F77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88" y="5707078"/>
            <a:ext cx="2281045" cy="10831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432045-5FB8-4008-A7D7-8BAD588D3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895" y="2430924"/>
            <a:ext cx="33718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6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LightSail </a:t>
            </a:r>
            <a:r>
              <a:rPr lang="ko-KR" altLang="en-US" dirty="0">
                <a:solidFill>
                  <a:schemeClr val="tx1"/>
                </a:solidFill>
              </a:rPr>
              <a:t>서버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퍼블릭 </a:t>
            </a:r>
            <a:r>
              <a:rPr lang="en-US" altLang="ko-KR" dirty="0"/>
              <a:t>IP </a:t>
            </a:r>
            <a:r>
              <a:rPr lang="ko-KR" altLang="en-US" dirty="0"/>
              <a:t>확인 후 브라우저에 입력해 접속</a:t>
            </a:r>
            <a:r>
              <a:rPr lang="en-US" altLang="ko-KR" dirty="0"/>
              <a:t>(</a:t>
            </a:r>
            <a:r>
              <a:rPr lang="ko-KR" altLang="en-US" dirty="0"/>
              <a:t>예제에서는 </a:t>
            </a:r>
            <a:r>
              <a:rPr lang="en-US" altLang="ko-KR" dirty="0"/>
              <a:t>13.209.84.110)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15.4 AWS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에 배포하기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ADE018-8560-48C2-8059-50259CA20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17" y="2155462"/>
            <a:ext cx="5256711" cy="35647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95CB33-77EC-4B07-A344-4442EECFA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592" y="2141628"/>
            <a:ext cx="27432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2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71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15.5 GCP </a:t>
            </a:r>
            <a:r>
              <a:rPr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34942741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GCP</a:t>
            </a:r>
            <a:r>
              <a:rPr lang="ko-KR" altLang="en-US" dirty="0">
                <a:solidFill>
                  <a:schemeClr val="tx1"/>
                </a:solidFill>
              </a:rPr>
              <a:t> 콘솔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https://console.cloud.google.com</a:t>
            </a:r>
            <a:r>
              <a:rPr lang="ko-KR" altLang="en-US" dirty="0"/>
              <a:t>에 접속</a:t>
            </a:r>
            <a:r>
              <a:rPr lang="en-US" altLang="ko-KR" dirty="0"/>
              <a:t>(</a:t>
            </a:r>
            <a:r>
              <a:rPr lang="ko-KR" altLang="en-US" dirty="0"/>
              <a:t>구글 로그인 필요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서비스 약관 동의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ABE0A-48B8-4CF9-B977-702518481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126" y="2155462"/>
            <a:ext cx="3774516" cy="45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185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새 프로젝트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이름을 </a:t>
            </a:r>
            <a:r>
              <a:rPr lang="en-US" altLang="ko-KR" dirty="0"/>
              <a:t>node-deploy</a:t>
            </a:r>
            <a:r>
              <a:rPr lang="ko-KR" altLang="en-US" dirty="0"/>
              <a:t>로 이름 설정</a:t>
            </a:r>
            <a:r>
              <a:rPr lang="en-US" altLang="ko-KR" dirty="0"/>
              <a:t>, </a:t>
            </a:r>
            <a:r>
              <a:rPr lang="ko-KR" altLang="en-US" dirty="0"/>
              <a:t>만들기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CC4C2-89F8-4287-98D1-4AC1B2E86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7"/>
            <a:ext cx="7381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177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GCP </a:t>
            </a:r>
            <a:r>
              <a:rPr lang="ko-KR" altLang="en-US" dirty="0">
                <a:solidFill>
                  <a:schemeClr val="tx1"/>
                </a:solidFill>
              </a:rPr>
              <a:t>계정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정보를 입력하고 계속 버튼으로 진행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315D9-04F0-46AC-81A4-440EA0EC2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36" y="1805578"/>
            <a:ext cx="6076579" cy="49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59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무료 </a:t>
            </a:r>
            <a:r>
              <a:rPr lang="ko-KR" altLang="en-US" dirty="0" err="1">
                <a:solidFill>
                  <a:schemeClr val="tx1"/>
                </a:solidFill>
              </a:rPr>
              <a:t>평가판</a:t>
            </a:r>
            <a:r>
              <a:rPr lang="ko-KR" altLang="en-US" dirty="0">
                <a:solidFill>
                  <a:schemeClr val="tx1"/>
                </a:solidFill>
              </a:rPr>
              <a:t> 시작하기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300$ </a:t>
            </a:r>
            <a:r>
              <a:rPr lang="ko-KR" altLang="en-US" dirty="0"/>
              <a:t>어치의 무료 크레딧 제공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DB3A57-D69A-46B5-9D5F-E9698328E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00790"/>
            <a:ext cx="5322682" cy="51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14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결제 사용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VM </a:t>
            </a:r>
            <a:r>
              <a:rPr lang="ko-KR" altLang="en-US" dirty="0"/>
              <a:t>인스턴스 화면에서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CD01F6-6CF1-441E-AA3C-8E48338DE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7"/>
            <a:ext cx="74104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1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VM </a:t>
            </a:r>
            <a:r>
              <a:rPr lang="ko-KR" altLang="en-US" dirty="0">
                <a:solidFill>
                  <a:schemeClr val="tx1"/>
                </a:solidFill>
              </a:rPr>
              <a:t>인스턴스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VM </a:t>
            </a:r>
            <a:r>
              <a:rPr lang="ko-KR" altLang="en-US" dirty="0"/>
              <a:t>인스턴스 화면에서 기다리다 보면 </a:t>
            </a:r>
            <a:r>
              <a:rPr lang="en-US" altLang="ko-KR" dirty="0"/>
              <a:t>VM </a:t>
            </a:r>
            <a:r>
              <a:rPr lang="ko-KR" altLang="en-US" dirty="0"/>
              <a:t>인스턴스가 활성화 됨</a:t>
            </a:r>
            <a:endParaRPr lang="en-US" altLang="ko-KR" dirty="0"/>
          </a:p>
          <a:p>
            <a:pPr lvl="1"/>
            <a:r>
              <a:rPr lang="ko-KR" altLang="en-US" dirty="0"/>
              <a:t>만들기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AC1FF0-8C25-427A-AF27-E532A4926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033957"/>
            <a:ext cx="5415058" cy="47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76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VM </a:t>
            </a:r>
            <a:r>
              <a:rPr lang="ko-KR" altLang="en-US" dirty="0">
                <a:solidFill>
                  <a:schemeClr val="tx1"/>
                </a:solidFill>
              </a:rPr>
              <a:t>인스턴스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머신 유형을 초소형으로 변경</a:t>
            </a:r>
            <a:endParaRPr lang="en-US" altLang="ko-KR" dirty="0"/>
          </a:p>
          <a:p>
            <a:pPr lvl="1"/>
            <a:r>
              <a:rPr lang="ko-KR" altLang="en-US" dirty="0"/>
              <a:t>영역은 </a:t>
            </a:r>
            <a:r>
              <a:rPr lang="en-US" altLang="ko-KR" dirty="0"/>
              <a:t>us-east1, us-central-1, us-west1</a:t>
            </a:r>
            <a:r>
              <a:rPr lang="ko-KR" altLang="en-US" dirty="0"/>
              <a:t>만 무료</a:t>
            </a:r>
            <a:endParaRPr lang="en-US" altLang="ko-KR" dirty="0"/>
          </a:p>
          <a:p>
            <a:pPr lvl="1"/>
            <a:r>
              <a:rPr lang="ko-KR" altLang="en-US" dirty="0"/>
              <a:t>운영체제는 </a:t>
            </a:r>
            <a:r>
              <a:rPr lang="en-US" altLang="ko-KR" dirty="0"/>
              <a:t>Ubuntu 18.04LTS, e2-micro</a:t>
            </a:r>
          </a:p>
          <a:p>
            <a:pPr lvl="1"/>
            <a:r>
              <a:rPr lang="ko-KR" altLang="en-US" dirty="0"/>
              <a:t>방화벽은 </a:t>
            </a:r>
            <a:r>
              <a:rPr lang="en-US" altLang="ko-KR" dirty="0"/>
              <a:t>http</a:t>
            </a:r>
            <a:r>
              <a:rPr lang="ko-KR" altLang="en-US" dirty="0"/>
              <a:t>와 </a:t>
            </a:r>
            <a:r>
              <a:rPr lang="en-US" altLang="ko-KR" dirty="0"/>
              <a:t>https </a:t>
            </a:r>
            <a:r>
              <a:rPr lang="ko-KR" altLang="en-US" dirty="0"/>
              <a:t>트래픽 둘 다 허용</a:t>
            </a:r>
            <a:endParaRPr lang="en-US" altLang="ko-KR" dirty="0"/>
          </a:p>
          <a:p>
            <a:pPr lvl="1"/>
            <a:r>
              <a:rPr lang="ko-KR" altLang="en-US" b="1" dirty="0"/>
              <a:t>만들기</a:t>
            </a:r>
            <a:r>
              <a:rPr lang="ko-KR" altLang="en-US" dirty="0"/>
              <a:t> 버튼 클릭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335792-815F-4B4E-833A-6AB3FD429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397" y="2738208"/>
            <a:ext cx="5242237" cy="41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3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VM </a:t>
            </a:r>
            <a:r>
              <a:rPr lang="ko-KR" altLang="en-US" dirty="0">
                <a:solidFill>
                  <a:schemeClr val="tx1"/>
                </a:solidFill>
              </a:rPr>
              <a:t>인스턴스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인스턴스 생성 후 조금 기다리면 인스턴스가 준비됨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15.5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E44AC5-CA20-404F-904D-EAD53BCFF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6704638" cy="46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cross-env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동적으로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process.env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변경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 상관 없이 일괄 적용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다음과 같이 수정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배포용과 개발용 스크립트 구분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문제점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NODE_ENV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위와 같이 설정할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cross-env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필요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A3789-94CA-4DB2-9C81-B79B56331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392074"/>
            <a:ext cx="3304790" cy="2376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904A58-40F8-455F-BECC-9CAE0F0E3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5367276"/>
            <a:ext cx="62293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78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15.6 GCP</a:t>
            </a:r>
            <a:r>
              <a:rPr lang="ko-KR" altLang="en-US" dirty="0"/>
              <a:t>에 배포하기</a:t>
            </a:r>
          </a:p>
        </p:txBody>
      </p:sp>
    </p:spTree>
    <p:extLst>
      <p:ext uri="{BB962C8B-B14F-4D97-AF65-F5344CB8AC3E}">
        <p14:creationId xmlns:p14="http://schemas.microsoft.com/office/powerpoint/2010/main" val="42941465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SSH </a:t>
            </a:r>
            <a:r>
              <a:rPr lang="ko-KR" altLang="en-US" dirty="0">
                <a:solidFill>
                  <a:schemeClr val="tx1"/>
                </a:solidFill>
              </a:rPr>
              <a:t>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SSH </a:t>
            </a:r>
            <a:r>
              <a:rPr lang="ko-KR" altLang="en-US" dirty="0"/>
              <a:t>버튼을 눌러 </a:t>
            </a:r>
            <a:r>
              <a:rPr lang="en-US" altLang="ko-KR" dirty="0"/>
              <a:t>SSH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E2B16-C8B8-4BED-A899-F6AC5D580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6704638" cy="46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배포를 위한 프로그램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SSH</a:t>
            </a:r>
            <a:r>
              <a:rPr lang="ko-KR" altLang="en-US" dirty="0"/>
              <a:t>에 명령어 입력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su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1</a:t>
            </a:r>
            <a:r>
              <a:rPr lang="ko-KR" altLang="en-US" dirty="0"/>
              <a:t>장과 </a:t>
            </a:r>
            <a:r>
              <a:rPr lang="en-US" altLang="ko-KR" dirty="0"/>
              <a:t>7</a:t>
            </a:r>
            <a:r>
              <a:rPr lang="ko-KR" altLang="en-US" dirty="0"/>
              <a:t>장대로 노드와 </a:t>
            </a:r>
            <a:r>
              <a:rPr lang="en-US" altLang="ko-KR" dirty="0"/>
              <a:t>MySQL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EA3668-DA10-47D1-BC59-1AF59E3BA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046432"/>
            <a:ext cx="5991128" cy="47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62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GitHub</a:t>
            </a:r>
            <a:r>
              <a:rPr lang="ko-KR" altLang="en-US" dirty="0">
                <a:solidFill>
                  <a:schemeClr val="tx1"/>
                </a:solidFill>
              </a:rPr>
              <a:t>에서 소스 </a:t>
            </a:r>
            <a:r>
              <a:rPr lang="ko-KR" altLang="en-US" dirty="0" err="1">
                <a:solidFill>
                  <a:schemeClr val="tx1"/>
                </a:solidFill>
              </a:rPr>
              <a:t>내려받기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clone </a:t>
            </a:r>
            <a:r>
              <a:rPr lang="ko-KR" altLang="en-US" dirty="0"/>
              <a:t>명령어로 소스 </a:t>
            </a:r>
            <a:r>
              <a:rPr lang="ko-KR" altLang="en-US" dirty="0" err="1"/>
              <a:t>내려받기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F3C35B-8A04-4040-AFFA-D07BC033F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7"/>
            <a:ext cx="58483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29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 프로젝트 실행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9C94E-275E-4776-9F12-4F5122989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93" y="1758397"/>
            <a:ext cx="7505700" cy="270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B36E5C-151F-4A2C-B6AE-F275D2BB2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02" y="4642091"/>
            <a:ext cx="70199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외부 </a:t>
            </a:r>
            <a:r>
              <a:rPr lang="en-US" altLang="ko-KR" dirty="0">
                <a:solidFill>
                  <a:schemeClr val="tx1"/>
                </a:solidFill>
              </a:rPr>
              <a:t>IP</a:t>
            </a:r>
            <a:r>
              <a:rPr lang="ko-KR" altLang="en-US" dirty="0">
                <a:solidFill>
                  <a:schemeClr val="tx1"/>
                </a:solidFill>
              </a:rPr>
              <a:t>로 접속하기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외부 </a:t>
            </a:r>
            <a:r>
              <a:rPr lang="en-US" altLang="ko-KR" dirty="0"/>
              <a:t>IP </a:t>
            </a:r>
            <a:r>
              <a:rPr lang="ko-KR" altLang="en-US" dirty="0"/>
              <a:t>확인 후 브라우저에 입력해 접속</a:t>
            </a:r>
            <a:r>
              <a:rPr lang="en-US" altLang="ko-KR" dirty="0"/>
              <a:t>(</a:t>
            </a:r>
            <a:r>
              <a:rPr lang="ko-KR" altLang="en-US" dirty="0"/>
              <a:t>예제에서는 </a:t>
            </a:r>
            <a:r>
              <a:rPr lang="en-US" altLang="ko-KR" dirty="0"/>
              <a:t>34.64.239.223)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5C953-850D-40B5-8721-5AA5BAF7C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81" y="1972005"/>
            <a:ext cx="5695349" cy="2964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506E1A-9783-47E5-AE71-55AD89588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00" y="1961788"/>
            <a:ext cx="28670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797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추가로 </a:t>
            </a:r>
            <a:r>
              <a:rPr lang="ko-KR" altLang="en-US" dirty="0" err="1">
                <a:solidFill>
                  <a:schemeClr val="tx1"/>
                </a:solidFill>
              </a:rPr>
              <a:t>알아둘</a:t>
            </a:r>
            <a:r>
              <a:rPr lang="ko-KR" altLang="en-US" dirty="0">
                <a:solidFill>
                  <a:schemeClr val="tx1"/>
                </a:solidFill>
              </a:rPr>
              <a:t> 점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15.6 GCP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5AD611-74EB-4ABF-9DC4-74DF54588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585" y="1816004"/>
            <a:ext cx="6781800" cy="140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B3367B-21C5-4659-9786-6EF41B06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85" y="3404298"/>
            <a:ext cx="6781800" cy="1181100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005BD4A7-BB03-4CCF-9263-24284E08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</a:t>
            </a:r>
            <a:r>
              <a:rPr lang="ko-KR" altLang="en-US" dirty="0"/>
              <a:t>로 접속하고 싶다면 인증서를 발급받아야 함</a:t>
            </a:r>
          </a:p>
        </p:txBody>
      </p:sp>
    </p:spTree>
    <p:extLst>
      <p:ext uri="{BB962C8B-B14F-4D97-AF65-F5344CB8AC3E}">
        <p14:creationId xmlns:p14="http://schemas.microsoft.com/office/powerpoint/2010/main" val="148015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cross-env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cross-env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설치 후 적용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수정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서비스 운영을 위한 패키지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AB18C2-B95E-4265-9A06-F8CC55FDD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71" y="1742138"/>
            <a:ext cx="1628775" cy="657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FB763F-C529-4A69-9DB5-1843805DF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471" y="2910537"/>
            <a:ext cx="5095875" cy="1295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D50784-82FD-4A29-9636-5265D3039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973" y="4358096"/>
            <a:ext cx="67056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537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13192</TotalTime>
  <Words>2061</Words>
  <Application>Microsoft Office PowerPoint</Application>
  <PresentationFormat>화면 슬라이드 쇼(4:3)</PresentationFormat>
  <Paragraphs>390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86</vt:i4>
      </vt:variant>
    </vt:vector>
  </HeadingPairs>
  <TitlesOfParts>
    <vt:vector size="95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15장</vt:lpstr>
      <vt:lpstr>15장</vt:lpstr>
      <vt:lpstr>15.1 서비스 운영을 위한 패키지</vt:lpstr>
      <vt:lpstr>1. 실 서비스 배포 준비하기</vt:lpstr>
      <vt:lpstr>2. morgan</vt:lpstr>
      <vt:lpstr>3. express-session</vt:lpstr>
      <vt:lpstr>4. sequelize</vt:lpstr>
      <vt:lpstr>5. cross-env</vt:lpstr>
      <vt:lpstr>6. cross-env</vt:lpstr>
      <vt:lpstr>7. sanitize-html</vt:lpstr>
      <vt:lpstr>8. csurf</vt:lpstr>
      <vt:lpstr>9. pm2 소개</vt:lpstr>
      <vt:lpstr>10. pm2 사용하기</vt:lpstr>
      <vt:lpstr>11. 프로세스 목록 확인하기</vt:lpstr>
      <vt:lpstr>12. pm2로 멀티 프로세싱하기</vt:lpstr>
      <vt:lpstr>13. 서버 종료 후 멀티 프로세싱 하기</vt:lpstr>
      <vt:lpstr>14. 프로세스 모니터링하기</vt:lpstr>
      <vt:lpstr>15. winston</vt:lpstr>
      <vt:lpstr>16. winston 메서드</vt:lpstr>
      <vt:lpstr>17. winston 적용하기</vt:lpstr>
      <vt:lpstr>18. winston 로그 확인하기</vt:lpstr>
      <vt:lpstr>19. helmet, hpp로 보안 관리하기</vt:lpstr>
      <vt:lpstr>20. connect-redis</vt:lpstr>
      <vt:lpstr>21. redislabs 회원가입하기</vt:lpstr>
      <vt:lpstr>22. redislabs 인증하기</vt:lpstr>
      <vt:lpstr>23. 레디스 클라우드 호스팅 사용하기</vt:lpstr>
      <vt:lpstr>24. 레디스 subscription 생성</vt:lpstr>
      <vt:lpstr>25. Subscription 설정하기</vt:lpstr>
      <vt:lpstr>26. 레디스 데이터베이스 설정</vt:lpstr>
      <vt:lpstr>27. 레디스 호스팅 생성 완료</vt:lpstr>
      <vt:lpstr>28. connect-redis 연결하기</vt:lpstr>
      <vt:lpstr>29. nvm, n</vt:lpstr>
      <vt:lpstr>30. nvm-installer</vt:lpstr>
      <vt:lpstr>31. nvm-installer로 노드 버전 바꾸기</vt:lpstr>
      <vt:lpstr>32. 맥, 리눅스에서 n으로 노드 업데이트</vt:lpstr>
      <vt:lpstr>15.2 Git과 GitHub 사용하기</vt:lpstr>
      <vt:lpstr>1. Git으로 소스코드 관리하기</vt:lpstr>
      <vt:lpstr>2. Git 설치하기</vt:lpstr>
      <vt:lpstr>3. 설치 파일 실행하기</vt:lpstr>
      <vt:lpstr>4. git 명령어 사용하기</vt:lpstr>
      <vt:lpstr>5. GitHub 사용하기</vt:lpstr>
      <vt:lpstr>6. GitHub 회원가입하기</vt:lpstr>
      <vt:lpstr>7. GitHub 플랜 설정하기</vt:lpstr>
      <vt:lpstr>8. 이메일 인증하기</vt:lpstr>
      <vt:lpstr>9. GitHub 리포지터리 생성하기</vt:lpstr>
      <vt:lpstr>10. GitHub 리포지터리 생성 완료 화면</vt:lpstr>
      <vt:lpstr>11. 프로젝트에 git 설정하기</vt:lpstr>
      <vt:lpstr>12. 모든 파일 git에 추가하기</vt:lpstr>
      <vt:lpstr>13. 소스 코드 커밋하기</vt:lpstr>
      <vt:lpstr>14. GitHub 주소 등록하기</vt:lpstr>
      <vt:lpstr>15. GitHub에 코드 올리기</vt:lpstr>
      <vt:lpstr>15.3 AWS 시작하기</vt:lpstr>
      <vt:lpstr>1. AWS 이용하기</vt:lpstr>
      <vt:lpstr>2. AWS 가입하기</vt:lpstr>
      <vt:lpstr>3. AWS에 결제 정보 입력하기</vt:lpstr>
      <vt:lpstr>4. AWS 전화 번호 확인받기</vt:lpstr>
      <vt:lpstr>5. 지원 플랜 선택</vt:lpstr>
      <vt:lpstr>6. 콘솔에 로그인</vt:lpstr>
      <vt:lpstr>7. Lightsail 선택</vt:lpstr>
      <vt:lpstr>8. Lightsail 인스턴스 생성</vt:lpstr>
      <vt:lpstr>9. Lightsail 설정하기</vt:lpstr>
      <vt:lpstr>10. 인스턴스 계획 선택</vt:lpstr>
      <vt:lpstr>11. 인스턴스 생성 확인하기</vt:lpstr>
      <vt:lpstr>12. 인스턴스 삭제 방법</vt:lpstr>
      <vt:lpstr>15.4 AWS에 배포하기</vt:lpstr>
      <vt:lpstr>1. SSH 연결하기</vt:lpstr>
      <vt:lpstr>2. LightSail 콘솔 열기</vt:lpstr>
      <vt:lpstr>3. GitHub에서 소스 내려받기</vt:lpstr>
      <vt:lpstr>4. LightSail 서버 실행하기</vt:lpstr>
      <vt:lpstr>5. LightSail 서버 접속하기</vt:lpstr>
      <vt:lpstr>15.5 GCP 시작하기</vt:lpstr>
      <vt:lpstr>1. GCP 콘솔 접속하기</vt:lpstr>
      <vt:lpstr>2. 새 프로젝트 생성하기</vt:lpstr>
      <vt:lpstr>3. GCP 계정 등록하기</vt:lpstr>
      <vt:lpstr>4. 무료 평가판 시작하기</vt:lpstr>
      <vt:lpstr>5. 결제 사용 설정하기</vt:lpstr>
      <vt:lpstr>6. VM 인스턴스 만들기</vt:lpstr>
      <vt:lpstr>7. VM 인스턴스 만들기</vt:lpstr>
      <vt:lpstr>8. VM 인스턴스 확인하기</vt:lpstr>
      <vt:lpstr>15.6 GCP에 배포하기</vt:lpstr>
      <vt:lpstr>1. SSH 실행하기</vt:lpstr>
      <vt:lpstr>2. 배포를 위한 프로그램 설치하기</vt:lpstr>
      <vt:lpstr>3. GitHub에서 소스 내려받기</vt:lpstr>
      <vt:lpstr>4. 서버 실행하기</vt:lpstr>
      <vt:lpstr>5. 외부 IP로 접속하기</vt:lpstr>
      <vt:lpstr>6. 추가로 알아둘 점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387</cp:revision>
  <cp:lastPrinted>2016-08-10T06:58:55Z</cp:lastPrinted>
  <dcterms:created xsi:type="dcterms:W3CDTF">2013-04-05T19:58:06Z</dcterms:created>
  <dcterms:modified xsi:type="dcterms:W3CDTF">2020-07-31T14:50:26Z</dcterms:modified>
</cp:coreProperties>
</file>